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45c06e5c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c45c06e5c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c45c06e5c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c45c06e5c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c45c06e5c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c45c06e5c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c45c06e5c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c45c06e5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c45c06e5c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c45c06e5c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c45c06e5c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c45c06e5c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c45c06e5c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c45c06e5c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c45c06e5c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c45c06e5c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c45c06e5c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c45c06e5c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c45c06e5c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c45c06e5c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6.jpg"/><Relationship Id="rId6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5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5.jpg"/><Relationship Id="rId5" Type="http://schemas.openxmlformats.org/officeDocument/2006/relationships/image" Target="../media/image4.jp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6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650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Stáž Švédsko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3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0"/>
              <a:t>Gothenburgs Preschool</a:t>
            </a:r>
            <a:endParaRPr sz="4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/>
              <a:t>14. - 19. 12. 2022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/>
              <a:t>Kateřina Fábiková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/>
              <a:t>Jessica Kočnarová</a:t>
            </a:r>
            <a:endParaRPr sz="25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7055" l="4634" r="0" t="16215"/>
          <a:stretch/>
        </p:blipFill>
        <p:spPr>
          <a:xfrm>
            <a:off x="152400" y="152400"/>
            <a:ext cx="3456750" cy="6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25" y="1027075"/>
            <a:ext cx="696150" cy="6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30500" cy="20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0500" y="1"/>
            <a:ext cx="2736348" cy="486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-73150" y="20421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Sky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4572000" y="4792075"/>
            <a:ext cx="13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Milo a Skye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7533" y="0"/>
            <a:ext cx="3256468" cy="244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6279863" y="2381375"/>
            <a:ext cx="3000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Vánoční večírek zaměstnanců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200"/>
              <a:t>Zdroj: </a:t>
            </a:r>
            <a:r>
              <a:rPr i="1" lang="cs" sz="1200"/>
              <a:t>https://www.facebook.com/photo?fbid=613751380550803&amp;set=pcb.613752433884031</a:t>
            </a:r>
            <a:endParaRPr i="1" sz="1200"/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6">
            <a:alphaModFix/>
          </a:blip>
          <a:srcRect b="20076" l="0" r="0" t="0"/>
          <a:stretch/>
        </p:blipFill>
        <p:spPr>
          <a:xfrm>
            <a:off x="1572662" y="2061950"/>
            <a:ext cx="1972489" cy="280265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1058900" y="47920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Nástěnka přítomných zaměstnanců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201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Zajímavosti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školku navštěvují 4 české děti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děti tráví několik hodin denně venku za každého počasí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ve Švédsku je částečně placené státní i soukromé školství, finanční rozdíl mezi oběma typy vzdělávání je tedy pro rodiče malý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děti začínají ve školce snídaní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75" y="2779750"/>
            <a:ext cx="3313526" cy="18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451100" y="4643600"/>
            <a:ext cx="331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Kartáč na boty před vchodem do MŠ</a:t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4">
            <a:alphaModFix/>
          </a:blip>
          <a:srcRect b="31361" l="9673" r="0" t="0"/>
          <a:stretch/>
        </p:blipFill>
        <p:spPr>
          <a:xfrm>
            <a:off x="4220133" y="2680050"/>
            <a:ext cx="1749692" cy="23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5907000" y="4703625"/>
            <a:ext cx="331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Jídelníček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652725" y="458075"/>
            <a:ext cx="576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500"/>
              <a:t>Gothenburgs Preschool</a:t>
            </a:r>
            <a:endParaRPr sz="35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596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soukromá školka v Göteborgu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předškolní vzdělávání se řídí švédským národním programem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výuka probíhá v angličtině, jedna třída je švédsko-anglická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multikulturní prostředí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celkem 3 budovy umístěné ve čtvrti Majorna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6 tříd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www.gothenburgspreschool.com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025" y="277825"/>
            <a:ext cx="2109575" cy="15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511513" y="1657925"/>
            <a:ext cx="342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Zdroj: https://www.gothenburgspreschool.com/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045773" cy="2275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-26725" y="2171550"/>
            <a:ext cx="40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Gothenburgs Preschool Krukmakaregatan 1A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5750" y="1"/>
            <a:ext cx="4418248" cy="24852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781325" y="2428150"/>
            <a:ext cx="34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Veřejné hřiště před školkou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2138" y="2571750"/>
            <a:ext cx="2653630" cy="25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045775" y="4527900"/>
            <a:ext cx="470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Gothenburgs Preschool Måsen Masthuggsliden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/>
              <a:t>Zdroj: https://www.gothenburgspreschool.com/masen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144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Vzdělávací koncept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0" y="717475"/>
            <a:ext cx="888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vzdělávací plány vždy obsahují těchto pět oblastí: věda a technika, příroda, jazyk, demokracie a rovnost pohlaví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Ukázka týdenních plánů: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24874" l="0" r="0" t="0"/>
          <a:stretch/>
        </p:blipFill>
        <p:spPr>
          <a:xfrm>
            <a:off x="11" y="1863850"/>
            <a:ext cx="2455563" cy="32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b="25909" l="0" r="0" t="0"/>
          <a:stretch/>
        </p:blipFill>
        <p:spPr>
          <a:xfrm>
            <a:off x="2339300" y="1863738"/>
            <a:ext cx="2489999" cy="327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5">
            <a:alphaModFix/>
          </a:blip>
          <a:srcRect b="17979" l="0" r="0" t="0"/>
          <a:stretch/>
        </p:blipFill>
        <p:spPr>
          <a:xfrm>
            <a:off x="4645301" y="1863744"/>
            <a:ext cx="2249349" cy="327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6">
            <a:alphaModFix/>
          </a:blip>
          <a:srcRect b="17985" l="0" r="0" t="0"/>
          <a:stretch/>
        </p:blipFill>
        <p:spPr>
          <a:xfrm>
            <a:off x="6894650" y="1863850"/>
            <a:ext cx="2249349" cy="327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Třídy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Explorers - děti ve věku 1-3 roky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Adventurers - 3-5 let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Discoverers - 1-3 roky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Pioneers - 3-5 let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Mounties (outdoor program) - 4-5 let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Dvojjazyčná třída švédsko-anglická - 1-6 let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ve třídách je maximálně 15 dětí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školka má několik menších místností tématicky rozdělených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50" y="0"/>
            <a:ext cx="4042327" cy="22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325" y="0"/>
            <a:ext cx="4042327" cy="227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825" y="2273800"/>
            <a:ext cx="3826243" cy="286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1324" y="2273798"/>
            <a:ext cx="3826248" cy="286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44" y="237713"/>
            <a:ext cx="3159683" cy="42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323525" y="4450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Jídelna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4537" y="237710"/>
            <a:ext cx="2369776" cy="42129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3711375" y="4450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Relaxační místnost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3625" y="237725"/>
            <a:ext cx="2369776" cy="42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6257988" y="4450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Dílna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25" y="261100"/>
            <a:ext cx="3890627" cy="21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225" y="2693927"/>
            <a:ext cx="3890627" cy="21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4475850" y="2371650"/>
            <a:ext cx="96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Šatny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5048" y="261088"/>
            <a:ext cx="3465999" cy="462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Zaměstnanci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347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celkem 24 zaměstnanců (17 žen a 7 mužů)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+ 2 terapeutiční psi Milo a Skye :-)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 každé třídě vyučují 3 učitelé a u nejmladších dětí ve věku 1-3 roky působí 4 učitelé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zaměstnanci jsou různých národností (Španělka, Italka, Korejka atd.)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pořádány jsou různé teambuildingové akce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